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63" r:id="rId15"/>
    <p:sldId id="275" r:id="rId16"/>
    <p:sldId id="264" r:id="rId17"/>
    <p:sldId id="276" r:id="rId18"/>
    <p:sldId id="266" r:id="rId19"/>
    <p:sldId id="271" r:id="rId20"/>
    <p:sldId id="278" r:id="rId21"/>
    <p:sldId id="272" r:id="rId22"/>
    <p:sldId id="265" r:id="rId23"/>
    <p:sldId id="273" r:id="rId24"/>
    <p:sldId id="279" r:id="rId25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BAE3D6"/>
    <a:srgbClr val="238B45"/>
    <a:srgbClr val="2683B7"/>
    <a:srgbClr val="66C2A4"/>
    <a:srgbClr val="BCD4B2"/>
    <a:srgbClr val="D2D27A"/>
    <a:srgbClr val="0DE3E3"/>
    <a:srgbClr val="065EEB"/>
    <a:srgbClr val="CEA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2364" y="12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  <a:endParaRPr lang="en-US" sz="3200" b="1" dirty="0" smtClean="0">
                <a:solidFill>
                  <a:srgbClr val="3F793D"/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</a:t>
              </a:r>
              <a:r>
                <a:rPr lang="en-US" sz="3200" b="1" dirty="0" smtClean="0">
                  <a:solidFill>
                    <a:srgbClr val="3F793D"/>
                  </a:solidFill>
                </a:rPr>
                <a:t>2</a:t>
              </a:r>
              <a:endParaRPr lang="en-US" sz="3200" b="1" dirty="0" smtClean="0">
                <a:solidFill>
                  <a:srgbClr val="3F793D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426720" y="13513968"/>
            <a:ext cx="4388784" cy="1077218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Hierarchical Clustering of Cluster 1</a:t>
            </a:r>
            <a:endParaRPr lang="en-US" sz="3200" b="1" dirty="0" smtClean="0">
              <a:solidFill>
                <a:srgbClr val="3F793D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388784" cy="1077218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Hierarchical Clustering of Cluster 1</a:t>
            </a:r>
            <a:endParaRPr lang="en-US" sz="3200" b="1" dirty="0" smtClean="0">
              <a:solidFill>
                <a:srgbClr val="3F793D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702849" y="16939744"/>
            <a:ext cx="4388784" cy="584775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Combined Fiber Bundles</a:t>
            </a:r>
            <a:endParaRPr lang="en-US" sz="3200" b="1" dirty="0" smtClean="0">
              <a:solidFill>
                <a:srgbClr val="3F79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237" y="1363183"/>
            <a:ext cx="6341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MetaTracts color mapped to major axis direction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99" y="3132229"/>
            <a:ext cx="2924749" cy="2964801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>
            <a:off x="14938658" y="2573693"/>
            <a:ext cx="1560971" cy="114600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38151" y="3222331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538151" y="5051010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580289" y="7581877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538151" y="11585006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66" y="257369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0" y="5047320"/>
            <a:ext cx="8522034" cy="8093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05937" y="1363183"/>
            <a:ext cx="688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Length Distribution of fibers in bundle 1</a:t>
            </a:r>
          </a:p>
        </p:txBody>
      </p:sp>
      <p:sp>
        <p:nvSpPr>
          <p:cNvPr id="24" name="Oval 23"/>
          <p:cNvSpPr/>
          <p:nvPr/>
        </p:nvSpPr>
        <p:spPr>
          <a:xfrm>
            <a:off x="10103930" y="308363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8174737" y="5410184"/>
            <a:ext cx="841637" cy="476665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3"/>
          </p:cNvCxnSpPr>
          <p:nvPr/>
        </p:nvCxnSpPr>
        <p:spPr>
          <a:xfrm>
            <a:off x="11969076" y="4320184"/>
            <a:ext cx="1062398" cy="1341988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5820188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9039290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4" name="Flowchart: Preparation 73"/>
          <p:cNvSpPr/>
          <p:nvPr/>
        </p:nvSpPr>
        <p:spPr>
          <a:xfrm rot="5400000" flipV="1">
            <a:off x="1611340" y="7149439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9025</TotalTime>
  <Words>495</Words>
  <Application>Microsoft Office PowerPoint</Application>
  <PresentationFormat>Custom</PresentationFormat>
  <Paragraphs>302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118</cp:revision>
  <dcterms:created xsi:type="dcterms:W3CDTF">2014-09-01T21:05:22Z</dcterms:created>
  <dcterms:modified xsi:type="dcterms:W3CDTF">2014-09-18T15:55:47Z</dcterms:modified>
</cp:coreProperties>
</file>